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8" r:id="rId4"/>
    <p:sldId id="269" r:id="rId5"/>
    <p:sldId id="270" r:id="rId6"/>
    <p:sldId id="272" r:id="rId7"/>
    <p:sldId id="271" r:id="rId8"/>
    <p:sldId id="264" r:id="rId9"/>
    <p:sldId id="279" r:id="rId10"/>
    <p:sldId id="267" r:id="rId11"/>
    <p:sldId id="277" r:id="rId12"/>
    <p:sldId id="284" r:id="rId13"/>
    <p:sldId id="275" r:id="rId14"/>
    <p:sldId id="282" r:id="rId15"/>
    <p:sldId id="280" r:id="rId16"/>
    <p:sldId id="276" r:id="rId17"/>
    <p:sldId id="281" r:id="rId18"/>
    <p:sldId id="285" r:id="rId19"/>
    <p:sldId id="278" r:id="rId20"/>
    <p:sldId id="286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1"/>
    <p:restoredTop sz="86326"/>
  </p:normalViewPr>
  <p:slideViewPr>
    <p:cSldViewPr snapToGrid="0" snapToObjects="1">
      <p:cViewPr varScale="1">
        <p:scale>
          <a:sx n="108" d="100"/>
          <a:sy n="108" d="100"/>
        </p:scale>
        <p:origin x="7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BAE0E-435A-824B-A522-57918F8448A4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E3216-0988-F34A-BD3B-702FDDD65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1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member photos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62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22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4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65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67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38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45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5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94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9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5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72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3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81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Get</a:t>
            </a:r>
            <a:r>
              <a:rPr lang="en-US" baseline="0" dirty="0" smtClean="0"/>
              <a:t> IBM, Intel, </a:t>
            </a:r>
            <a:r>
              <a:rPr lang="en-US" baseline="0" dirty="0" err="1" smtClean="0"/>
              <a:t>SouthWest</a:t>
            </a:r>
            <a:r>
              <a:rPr lang="en-US" baseline="0" dirty="0" smtClean="0"/>
              <a:t> Research Institute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people looking for jobs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people are curious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Also bring someone from the company so they can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9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can help both young professionals and</a:t>
            </a:r>
            <a:r>
              <a:rPr lang="en-US" baseline="0" smtClean="0"/>
              <a:t>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9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83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2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8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8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7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2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6DA7C-DC2B-5648-8430-C46F22343B4E}" type="datetimeFigureOut">
              <a:rPr lang="en-US" smtClean="0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7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yp-ctx" TargetMode="External"/><Relationship Id="rId4" Type="http://schemas.openxmlformats.org/officeDocument/2006/relationships/hyperlink" Target="https://bit.ly/yp-ctx-twitter" TargetMode="External"/><Relationship Id="rId5" Type="http://schemas.openxmlformats.org/officeDocument/2006/relationships/hyperlink" Target="https://bit.ly/yp-ctx-linkedin" TargetMode="External"/><Relationship Id="rId6" Type="http://schemas.openxmlformats.org/officeDocument/2006/relationships/hyperlink" Target="https://bit.ly/yp-ctx-slack" TargetMode="External"/><Relationship Id="rId7" Type="http://schemas.openxmlformats.org/officeDocument/2006/relationships/hyperlink" Target="https://bit.ly/yp-ctx-email" TargetMode="External"/><Relationship Id="rId8" Type="http://schemas.openxmlformats.org/officeDocument/2006/relationships/hyperlink" Target="mailto:fabio.gomez@ieee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7442" y="2149536"/>
            <a:ext cx="6400800" cy="3791922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rgbClr val="0070AC"/>
              </a:solidFill>
            </a:endParaRPr>
          </a:p>
          <a:p>
            <a:endParaRPr lang="en-US" dirty="0" smtClean="0">
              <a:solidFill>
                <a:srgbClr val="0070AC"/>
              </a:solidFill>
            </a:endParaRPr>
          </a:p>
          <a:p>
            <a:r>
              <a:rPr lang="en-US" dirty="0" smtClean="0">
                <a:solidFill>
                  <a:srgbClr val="0070AC"/>
                </a:solidFill>
              </a:rPr>
              <a:t>IEEE Central Texas Section</a:t>
            </a:r>
          </a:p>
          <a:p>
            <a:endParaRPr lang="en-US" dirty="0">
              <a:solidFill>
                <a:srgbClr val="0070AC"/>
              </a:solidFill>
            </a:endParaRPr>
          </a:p>
          <a:p>
            <a:r>
              <a:rPr lang="en-US" dirty="0" smtClean="0">
                <a:solidFill>
                  <a:srgbClr val="0070AC"/>
                </a:solidFill>
              </a:rPr>
              <a:t>Spring Planning Meeting </a:t>
            </a:r>
          </a:p>
          <a:p>
            <a:r>
              <a:rPr lang="en-US" dirty="0" smtClean="0">
                <a:solidFill>
                  <a:srgbClr val="0070AC"/>
                </a:solidFill>
              </a:rPr>
              <a:t>January 21</a:t>
            </a:r>
            <a:r>
              <a:rPr lang="en-US" baseline="30000" dirty="0" smtClean="0">
                <a:solidFill>
                  <a:srgbClr val="0070AC"/>
                </a:solidFill>
              </a:rPr>
              <a:t>st</a:t>
            </a:r>
            <a:r>
              <a:rPr lang="en-US" dirty="0" smtClean="0">
                <a:solidFill>
                  <a:srgbClr val="0070AC"/>
                </a:solidFill>
              </a:rPr>
              <a:t>, 2017</a:t>
            </a:r>
          </a:p>
          <a:p>
            <a:r>
              <a:rPr lang="en-US" dirty="0" smtClean="0">
                <a:solidFill>
                  <a:srgbClr val="0070AC"/>
                </a:solidFill>
              </a:rPr>
              <a:t>San Marcos, TX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62025"/>
            <a:ext cx="69215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76" y="5652427"/>
            <a:ext cx="947471" cy="947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2016 Year Summary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IEEE YP Presence in </a:t>
            </a:r>
            <a:r>
              <a:rPr lang="en-US" dirty="0" smtClean="0">
                <a:solidFill>
                  <a:srgbClr val="00B0F0"/>
                </a:solidFill>
              </a:rPr>
              <a:t>SXSW</a:t>
            </a:r>
            <a:r>
              <a:rPr lang="en-US" dirty="0" smtClean="0"/>
              <a:t> (2 hot events)</a:t>
            </a:r>
          </a:p>
          <a:p>
            <a:pPr lvl="1"/>
            <a:r>
              <a:rPr lang="en-US" dirty="0" smtClean="0"/>
              <a:t>IEEE YP Mimosa </a:t>
            </a:r>
            <a:r>
              <a:rPr lang="en-US" dirty="0" err="1" smtClean="0"/>
              <a:t>Meetup</a:t>
            </a:r>
            <a:endParaRPr lang="en-US" dirty="0" smtClean="0"/>
          </a:p>
          <a:p>
            <a:pPr lvl="1"/>
            <a:r>
              <a:rPr lang="en-US" dirty="0"/>
              <a:t>IEEE Future of Identity </a:t>
            </a:r>
            <a:r>
              <a:rPr lang="en-US" dirty="0" smtClean="0"/>
              <a:t>After-Party</a:t>
            </a:r>
          </a:p>
          <a:p>
            <a:r>
              <a:rPr lang="en-US" dirty="0"/>
              <a:t>Co-organized </a:t>
            </a:r>
            <a:r>
              <a:rPr lang="en-US" dirty="0">
                <a:solidFill>
                  <a:srgbClr val="00B050"/>
                </a:solidFill>
              </a:rPr>
              <a:t>MAW YP </a:t>
            </a:r>
            <a:r>
              <a:rPr lang="en-US" dirty="0"/>
              <a:t>networking </a:t>
            </a:r>
            <a:r>
              <a:rPr lang="en-US" dirty="0" smtClean="0"/>
              <a:t>event</a:t>
            </a:r>
          </a:p>
          <a:p>
            <a:r>
              <a:rPr lang="en-US" dirty="0" smtClean="0"/>
              <a:t>Fabio attended </a:t>
            </a:r>
            <a:r>
              <a:rPr lang="en-US" dirty="0" smtClean="0">
                <a:solidFill>
                  <a:srgbClr val="FF0000"/>
                </a:solidFill>
              </a:rPr>
              <a:t>Future Leaders Forum</a:t>
            </a:r>
            <a:r>
              <a:rPr lang="en-US" dirty="0" smtClean="0"/>
              <a:t> @NOLA</a:t>
            </a:r>
            <a:endParaRPr lang="en-US" dirty="0"/>
          </a:p>
          <a:p>
            <a:r>
              <a:rPr lang="en-US" dirty="0"/>
              <a:t>Co-organized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IEEE </a:t>
            </a:r>
            <a:r>
              <a:rPr lang="en-US" dirty="0">
                <a:solidFill>
                  <a:srgbClr val="7030A0"/>
                </a:solidFill>
              </a:rPr>
              <a:t>N3XT </a:t>
            </a:r>
            <a:r>
              <a:rPr lang="en-US" dirty="0"/>
              <a:t>2016 in </a:t>
            </a:r>
            <a:r>
              <a:rPr lang="en-US" dirty="0" smtClean="0"/>
              <a:t>Austin</a:t>
            </a:r>
          </a:p>
          <a:p>
            <a:pPr lvl="1"/>
            <a:r>
              <a:rPr lang="en-US" dirty="0" smtClean="0"/>
              <a:t>YP </a:t>
            </a:r>
            <a:r>
              <a:rPr lang="en-US" dirty="0" smtClean="0">
                <a:solidFill>
                  <a:schemeClr val="accent6"/>
                </a:solidFill>
              </a:rPr>
              <a:t>Networking Reception</a:t>
            </a:r>
          </a:p>
          <a:p>
            <a:r>
              <a:rPr lang="en-US" dirty="0" smtClean="0"/>
              <a:t>Started </a:t>
            </a:r>
            <a:r>
              <a:rPr lang="en-US" dirty="0" smtClean="0">
                <a:solidFill>
                  <a:srgbClr val="FFC000"/>
                </a:solidFill>
              </a:rPr>
              <a:t>Monthly Networking </a:t>
            </a:r>
            <a:r>
              <a:rPr lang="en-US" dirty="0" smtClean="0"/>
              <a:t>events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Recruiting</a:t>
            </a:r>
            <a:r>
              <a:rPr lang="en-US" dirty="0" smtClean="0"/>
              <a:t> leadership team</a:t>
            </a:r>
          </a:p>
          <a:p>
            <a:r>
              <a:rPr lang="en-US" dirty="0" smtClean="0"/>
              <a:t>Grew social media presence (Facebook, Twitter, LinkedIn)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040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AC"/>
                </a:solidFill>
              </a:rPr>
              <a:t>CTS Marketing &amp; Goals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7" y="1417638"/>
            <a:ext cx="7486726" cy="51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76" y="5652427"/>
            <a:ext cx="947471" cy="947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CTS Marketing &amp; Goals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514350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Create engagement channels </a:t>
            </a:r>
            <a:r>
              <a:rPr lang="en-US" dirty="0" smtClean="0"/>
              <a:t>for our Audience</a:t>
            </a:r>
          </a:p>
          <a:p>
            <a:pPr marL="514350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Measure &amp; Learn </a:t>
            </a:r>
            <a:r>
              <a:rPr lang="en-US" dirty="0" smtClean="0"/>
              <a:t>our audience</a:t>
            </a:r>
          </a:p>
          <a:p>
            <a:pPr marL="514350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Create a plan to Engage </a:t>
            </a:r>
            <a:r>
              <a:rPr lang="en-US" dirty="0" smtClean="0"/>
              <a:t>and Cater to our audience the best way possible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208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Know your Audience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1381" y="5854992"/>
            <a:ext cx="554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If you don’t know, just ask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965"/>
            <a:ext cx="9144000" cy="34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Know where your audience is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12" y="1772582"/>
            <a:ext cx="1291617" cy="129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32" y="1772582"/>
            <a:ext cx="2286693" cy="1294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56" y="3878457"/>
            <a:ext cx="1359646" cy="1105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97" y="3696519"/>
            <a:ext cx="2216650" cy="1469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1381" y="5854992"/>
            <a:ext cx="554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If you don’t know, just ask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AC"/>
                </a:solidFill>
              </a:rPr>
              <a:t>Engage and Cross Promote Channels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12" y="1772582"/>
            <a:ext cx="1291617" cy="129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32" y="1772582"/>
            <a:ext cx="2286693" cy="1294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56" y="3878457"/>
            <a:ext cx="1359646" cy="1105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97" y="3696519"/>
            <a:ext cx="2216650" cy="1469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1381" y="5854992"/>
            <a:ext cx="554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Including Email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3523049" y="3975077"/>
            <a:ext cx="1711816" cy="91261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>
            <a:off x="3523049" y="2080719"/>
            <a:ext cx="1710048" cy="79671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5400000">
            <a:off x="2184408" y="3343359"/>
            <a:ext cx="730939" cy="3392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 rot="5400000">
            <a:off x="5975950" y="3217839"/>
            <a:ext cx="730939" cy="3392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 rot="1421517">
            <a:off x="3400018" y="3029825"/>
            <a:ext cx="1710048" cy="79671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/>
          <p:cNvSpPr/>
          <p:nvPr/>
        </p:nvSpPr>
        <p:spPr>
          <a:xfrm rot="9154025">
            <a:off x="3407889" y="3103907"/>
            <a:ext cx="1761137" cy="8116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Measure &amp; Learn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850"/>
            <a:ext cx="9144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1" y="0"/>
            <a:ext cx="914603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AC"/>
                </a:solidFill>
              </a:rPr>
              <a:t>Build, Measure, Learn. Repeat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1" y="1554064"/>
            <a:ext cx="2523744" cy="2523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" y="4488873"/>
            <a:ext cx="7707317" cy="196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82" y="1065149"/>
            <a:ext cx="3228604" cy="35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6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What I need from You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4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For each Society, I need access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Social </a:t>
            </a:r>
            <a:r>
              <a:rPr lang="en-US" dirty="0" smtClean="0"/>
              <a:t>Media Accounts (if any)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LinkedIn</a:t>
            </a:r>
            <a:r>
              <a:rPr lang="en-US" dirty="0" smtClean="0"/>
              <a:t> group (if any)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Email</a:t>
            </a:r>
            <a:r>
              <a:rPr lang="en-US" dirty="0" smtClean="0"/>
              <a:t> distribution list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74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Leadership Team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76" y="5652427"/>
            <a:ext cx="947471" cy="947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0" y="1417638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0" y="3274003"/>
            <a:ext cx="18288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60" y="1390073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52" y="3274003"/>
            <a:ext cx="1782108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120" y="1868767"/>
            <a:ext cx="2154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</a:rPr>
              <a:t>Fabio Gomez</a:t>
            </a:r>
          </a:p>
          <a:p>
            <a:pPr algn="r"/>
            <a:r>
              <a:rPr lang="en-US" sz="2800" dirty="0" smtClean="0">
                <a:solidFill>
                  <a:schemeClr val="accent1"/>
                </a:solidFill>
              </a:rPr>
              <a:t>- Chair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7" y="3580721"/>
            <a:ext cx="2322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</a:rPr>
              <a:t>Gerardo Arias</a:t>
            </a:r>
          </a:p>
          <a:p>
            <a:pPr algn="r"/>
            <a:r>
              <a:rPr lang="en-US" sz="2800" dirty="0" smtClean="0">
                <a:solidFill>
                  <a:schemeClr val="accent1"/>
                </a:solidFill>
              </a:rPr>
              <a:t>- San Antonio Chair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4489" y="1827419"/>
            <a:ext cx="2625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/>
                </a:solidFill>
              </a:rPr>
              <a:t>Kathlene</a:t>
            </a:r>
            <a:r>
              <a:rPr lang="en-US" sz="2800" b="1" dirty="0" smtClean="0">
                <a:solidFill>
                  <a:schemeClr val="accent1"/>
                </a:solidFill>
              </a:rPr>
              <a:t> Hurt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- Outreach Chair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4489" y="3711349"/>
            <a:ext cx="2322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Devon Ryan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- Past Chair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Key Takeaways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42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Audience </a:t>
            </a:r>
            <a:r>
              <a:rPr lang="en-US" dirty="0" smtClean="0"/>
              <a:t>is everything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Know</a:t>
            </a:r>
            <a:r>
              <a:rPr lang="en-US" dirty="0" smtClean="0"/>
              <a:t> your audience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Build, Measure, Learn</a:t>
            </a:r>
            <a:r>
              <a:rPr lang="en-US" dirty="0" smtClean="0"/>
              <a:t>, &amp; Repeat</a:t>
            </a:r>
          </a:p>
          <a:p>
            <a:pPr lvl="1"/>
            <a:r>
              <a:rPr lang="en-US" dirty="0" smtClean="0"/>
              <a:t>Monthly Networking meetings</a:t>
            </a:r>
          </a:p>
          <a:p>
            <a:pPr lvl="1"/>
            <a:r>
              <a:rPr lang="en-US" dirty="0" smtClean="0"/>
              <a:t>Social Media engagements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Be consistent </a:t>
            </a:r>
            <a:r>
              <a:rPr lang="en-US" dirty="0" smtClean="0"/>
              <a:t>but keep things fresh</a:t>
            </a:r>
          </a:p>
          <a:p>
            <a:pPr lvl="1"/>
            <a:r>
              <a:rPr lang="en-US" dirty="0" smtClean="0"/>
              <a:t>New activities/sponsors for repeating events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Automate</a:t>
            </a:r>
          </a:p>
          <a:p>
            <a:pPr lvl="1"/>
            <a:r>
              <a:rPr lang="en-US" dirty="0" smtClean="0"/>
              <a:t>Emails</a:t>
            </a:r>
          </a:p>
          <a:p>
            <a:pPr lvl="1"/>
            <a:r>
              <a:rPr lang="en-US" dirty="0" smtClean="0"/>
              <a:t>Social Media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6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Questions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5418" cy="4944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Follow us on: 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bit.ly/yp-ctx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bit.ly/yp-ctx-twitter</a:t>
            </a:r>
            <a:endParaRPr lang="en-US" b="1" dirty="0"/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bit.ly/yp-ctx-linkedin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bit.ly/yp-ctx-slack</a:t>
            </a:r>
            <a:endParaRPr lang="en-US" b="1" dirty="0"/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bit.ly/yp-ctx-email</a:t>
            </a:r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22618" y="1600200"/>
            <a:ext cx="4364182" cy="4944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@</a:t>
            </a:r>
            <a:r>
              <a:rPr lang="en-US" dirty="0" err="1" smtClean="0"/>
              <a:t>fabiogomez</a:t>
            </a:r>
            <a:r>
              <a:rPr lang="en-US" dirty="0" smtClean="0"/>
              <a:t> 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C000"/>
                </a:solidFill>
              </a:rPr>
              <a:t>l</a:t>
            </a:r>
            <a:r>
              <a:rPr lang="en-US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rgbClr val="00B0F0"/>
                </a:solidFill>
              </a:rPr>
              <a:t>c</a:t>
            </a:r>
            <a:r>
              <a:rPr lang="en-US" dirty="0" smtClean="0">
                <a:solidFill>
                  <a:srgbClr val="7030A0"/>
                </a:solidFill>
              </a:rPr>
              <a:t>k</a:t>
            </a:r>
          </a:p>
          <a:p>
            <a:r>
              <a:rPr lang="en-US" dirty="0" smtClean="0">
                <a:hlinkClick r:id="rId8"/>
              </a:rPr>
              <a:t>fabio.gomez@ieee.org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61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869"/>
            <a:ext cx="9144000" cy="5696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38054" cy="12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953"/>
            <a:ext cx="9144000" cy="5260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27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33205" cy="10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33205" cy="10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6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11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9" y="853331"/>
            <a:ext cx="7388103" cy="51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11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3027</Words>
  <Application>Microsoft Macintosh PowerPoint</Application>
  <PresentationFormat>On-screen Show (4:3)</PresentationFormat>
  <Paragraphs>446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PowerPoint Presentation</vt:lpstr>
      <vt:lpstr>Leadership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2016 Year Summary</vt:lpstr>
      <vt:lpstr>CTS Marketing &amp; Goals</vt:lpstr>
      <vt:lpstr>CTS Marketing &amp; Goals</vt:lpstr>
      <vt:lpstr>Know your Audience</vt:lpstr>
      <vt:lpstr>Know where your audience is</vt:lpstr>
      <vt:lpstr>Engage and Cross Promote Channels</vt:lpstr>
      <vt:lpstr>Measure &amp; Learn</vt:lpstr>
      <vt:lpstr>Build, Measure, Learn. Repeat</vt:lpstr>
      <vt:lpstr>PowerPoint Presentation</vt:lpstr>
      <vt:lpstr>What I need from You</vt:lpstr>
      <vt:lpstr>Key Takeaways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Devon Johnson</dc:creator>
  <cp:lastModifiedBy>Fabio Alejandro Gómez Díaz</cp:lastModifiedBy>
  <cp:revision>77</cp:revision>
  <dcterms:created xsi:type="dcterms:W3CDTF">2014-01-23T02:18:55Z</dcterms:created>
  <dcterms:modified xsi:type="dcterms:W3CDTF">2017-01-20T22:43:40Z</dcterms:modified>
</cp:coreProperties>
</file>